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5" r:id="rId8"/>
    <p:sldId id="264" r:id="rId9"/>
    <p:sldId id="263" r:id="rId10"/>
    <p:sldId id="266" r:id="rId11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1326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04.03.2017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914400"/>
            <a:ext cx="7696200" cy="3276600"/>
          </a:xfrm>
        </p:spPr>
        <p:txBody>
          <a:bodyPr>
            <a:noAutofit/>
          </a:bodyPr>
          <a:lstStyle/>
          <a:p>
            <a:pPr algn="r"/>
            <a:r>
              <a:rPr lang="en-US" sz="8050" dirty="0" smtClean="0"/>
              <a:t>MAMBO SHOP</a:t>
            </a:r>
            <a:br>
              <a:rPr lang="en-US" sz="8050" dirty="0" smtClean="0"/>
            </a:br>
            <a:r>
              <a:rPr lang="en-US" sz="4200" dirty="0" smtClean="0"/>
              <a:t>SHOP.MAMBO.ZZZ.COM.UA</a:t>
            </a:r>
            <a:endParaRPr lang="uk-UA" sz="4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33600" y="4334933"/>
            <a:ext cx="6705600" cy="2514600"/>
          </a:xfrm>
        </p:spPr>
        <p:txBody>
          <a:bodyPr>
            <a:normAutofit/>
          </a:bodyPr>
          <a:lstStyle/>
          <a:p>
            <a:pPr algn="r"/>
            <a:r>
              <a:rPr lang="ru-RU" sz="3200" dirty="0"/>
              <a:t>М</a:t>
            </a:r>
            <a:r>
              <a:rPr lang="ru-RU" sz="3200" dirty="0" smtClean="0"/>
              <a:t>агазин </a:t>
            </a:r>
            <a:r>
              <a:rPr lang="ru-RU" sz="3200" dirty="0" err="1"/>
              <a:t>ігрових</a:t>
            </a:r>
            <a:r>
              <a:rPr lang="ru-RU" sz="3200" dirty="0"/>
              <a:t> </a:t>
            </a:r>
            <a:r>
              <a:rPr lang="ru-RU" sz="3200" dirty="0" err="1"/>
              <a:t>акаунтів</a:t>
            </a:r>
            <a:r>
              <a:rPr lang="ru-RU" sz="3200" dirty="0"/>
              <a:t> та </a:t>
            </a:r>
            <a:r>
              <a:rPr lang="ru-RU" sz="3200" dirty="0" err="1" smtClean="0"/>
              <a:t>ключів</a:t>
            </a:r>
            <a:endParaRPr lang="ru-RU" sz="3200" dirty="0" smtClean="0"/>
          </a:p>
          <a:p>
            <a:pPr algn="r"/>
            <a:endParaRPr lang="ru-RU" dirty="0"/>
          </a:p>
          <a:p>
            <a:pPr algn="r"/>
            <a:r>
              <a:rPr lang="ru-RU" sz="1800" dirty="0" err="1" smtClean="0"/>
              <a:t>Підготував</a:t>
            </a:r>
            <a:r>
              <a:rPr lang="ru-RU" sz="1800" dirty="0" smtClean="0"/>
              <a:t> </a:t>
            </a:r>
            <a:r>
              <a:rPr lang="ru-RU" sz="1800" dirty="0" err="1" smtClean="0"/>
              <a:t>учень</a:t>
            </a:r>
            <a:r>
              <a:rPr lang="ru-RU" sz="1800" dirty="0" smtClean="0"/>
              <a:t> </a:t>
            </a:r>
            <a:r>
              <a:rPr lang="ru-RU" sz="1800" dirty="0" err="1" smtClean="0"/>
              <a:t>Луцької</a:t>
            </a:r>
            <a:r>
              <a:rPr lang="ru-RU" sz="1800" dirty="0" smtClean="0"/>
              <a:t> </a:t>
            </a:r>
            <a:r>
              <a:rPr lang="uk-UA" sz="1800" dirty="0" err="1" smtClean="0"/>
              <a:t>г</a:t>
            </a:r>
            <a:r>
              <a:rPr lang="ru-RU" sz="1800" dirty="0" err="1" smtClean="0"/>
              <a:t>імназії</a:t>
            </a:r>
            <a:r>
              <a:rPr lang="ru-RU" sz="1800" dirty="0" smtClean="0"/>
              <a:t> </a:t>
            </a:r>
            <a:r>
              <a:rPr lang="uk-UA" sz="1800" dirty="0" smtClean="0"/>
              <a:t>№</a:t>
            </a:r>
            <a:r>
              <a:rPr lang="en-US" sz="1800" dirty="0" smtClean="0"/>
              <a:t>18</a:t>
            </a:r>
            <a:endParaRPr lang="en-US" dirty="0" smtClean="0"/>
          </a:p>
          <a:p>
            <a:pPr algn="r"/>
            <a:r>
              <a:rPr lang="uk-UA" sz="3200" dirty="0" err="1" smtClean="0"/>
              <a:t>Патіюк</a:t>
            </a:r>
            <a:r>
              <a:rPr lang="uk-UA" sz="3200" dirty="0" smtClean="0"/>
              <a:t> Максим</a:t>
            </a:r>
            <a:endParaRPr lang="en-US" sz="3200" dirty="0" smtClean="0"/>
          </a:p>
          <a:p>
            <a:pPr algn="r"/>
            <a:endParaRPr lang="en-US" dirty="0"/>
          </a:p>
          <a:p>
            <a:pPr algn="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52025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43467" y="0"/>
            <a:ext cx="8153400" cy="990600"/>
          </a:xfrm>
          <a:noFill/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4800" dirty="0" smtClean="0">
                <a:solidFill>
                  <a:schemeClr val="bg2"/>
                </a:solidFill>
              </a:rPr>
              <a:t>В чому унікальність проекту</a:t>
            </a:r>
            <a:r>
              <a:rPr lang="en-US" sz="4800" dirty="0" smtClean="0">
                <a:solidFill>
                  <a:schemeClr val="bg2"/>
                </a:solidFill>
              </a:rPr>
              <a:t>?</a:t>
            </a:r>
            <a:endParaRPr lang="uk-UA" sz="4800" dirty="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867" y="1752599"/>
            <a:ext cx="81534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Сайт реалізовано українською мовою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Всі товари мають детальний опис, </a:t>
            </a:r>
            <a:r>
              <a:rPr lang="uk-UA" sz="3200" dirty="0" err="1" smtClean="0"/>
              <a:t>скріншоти</a:t>
            </a:r>
            <a:r>
              <a:rPr lang="uk-UA" sz="3200" dirty="0" smtClean="0"/>
              <a:t> та трейлери.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Оплата доступна багатьма способами в різних валютах. </a:t>
            </a:r>
            <a:r>
              <a:rPr lang="uk-UA" sz="3200" dirty="0" smtClean="0"/>
              <a:t>Також </a:t>
            </a:r>
            <a:r>
              <a:rPr lang="uk-UA" sz="3200" dirty="0" smtClean="0"/>
              <a:t>доступний </a:t>
            </a:r>
            <a:r>
              <a:rPr lang="en-US" sz="3200" dirty="0" err="1" smtClean="0"/>
              <a:t>Bitcoin</a:t>
            </a:r>
            <a:r>
              <a:rPr lang="en-US" sz="3200" dirty="0" smtClean="0"/>
              <a:t>.</a:t>
            </a:r>
            <a:endParaRPr lang="uk-UA" sz="3200" dirty="0"/>
          </a:p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Платіж проходить через надійний сервіс </a:t>
            </a:r>
            <a:r>
              <a:rPr lang="en-US" sz="3200" dirty="0" smtClean="0"/>
              <a:t>oplata.info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Ціни на товари </a:t>
            </a:r>
            <a:r>
              <a:rPr lang="uk-UA" sz="3200" dirty="0" smtClean="0"/>
              <a:t>нижчі, ніж </a:t>
            </a:r>
            <a:r>
              <a:rPr lang="uk-UA" sz="3200" dirty="0" smtClean="0"/>
              <a:t>у конкурентів.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Магазин має </a:t>
            </a:r>
            <a:r>
              <a:rPr lang="uk-UA" sz="3200" dirty="0" err="1" smtClean="0"/>
              <a:t>акаунти</a:t>
            </a:r>
            <a:r>
              <a:rPr lang="uk-UA" sz="3200" dirty="0" smtClean="0"/>
              <a:t> в </a:t>
            </a:r>
            <a:r>
              <a:rPr lang="uk-UA" sz="3200" dirty="0" err="1" smtClean="0"/>
              <a:t>соцмережах</a:t>
            </a:r>
            <a:r>
              <a:rPr lang="uk-UA" sz="3200" dirty="0" smtClean="0"/>
              <a:t> </a:t>
            </a:r>
            <a:r>
              <a:rPr lang="uk-UA" sz="3200" smtClean="0"/>
              <a:t>та </a:t>
            </a:r>
            <a:r>
              <a:rPr lang="uk-UA" sz="3200" smtClean="0"/>
              <a:t>дочірні </a:t>
            </a:r>
            <a:r>
              <a:rPr lang="uk-UA" sz="3200" dirty="0" smtClean="0"/>
              <a:t>сайти.</a:t>
            </a:r>
            <a:endParaRPr lang="en-US" sz="32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6613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uk-UA" dirty="0" smtClean="0"/>
              <a:t>Спершу була ідея…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uk-UA" dirty="0" smtClean="0"/>
              <a:t>В 2015 році в мене виникла ідея створити україномовний сайт, який буде давати можливість всім </a:t>
            </a:r>
            <a:r>
              <a:rPr lang="uk-UA" dirty="0" smtClean="0"/>
              <a:t>охочим</a:t>
            </a:r>
            <a:r>
              <a:rPr lang="uk-UA" dirty="0" smtClean="0"/>
              <a:t> </a:t>
            </a:r>
            <a:r>
              <a:rPr lang="uk-UA" dirty="0" smtClean="0"/>
              <a:t>купити ігрові товари за дуже низьку ціну.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uk-UA" dirty="0" smtClean="0"/>
              <a:t>Окрім цього, магазин мав гарантувати </a:t>
            </a:r>
            <a:r>
              <a:rPr lang="uk-UA" dirty="0" smtClean="0"/>
              <a:t>повну </a:t>
            </a:r>
            <a:r>
              <a:rPr lang="uk-UA" dirty="0" smtClean="0"/>
              <a:t>заміну товару в разі </a:t>
            </a:r>
            <a:r>
              <a:rPr lang="uk-UA" dirty="0" smtClean="0"/>
              <a:t>виникнення певних </a:t>
            </a:r>
            <a:r>
              <a:rPr lang="uk-UA" dirty="0" smtClean="0"/>
              <a:t>проблем.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64251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58333" y="95250"/>
            <a:ext cx="8077200" cy="869950"/>
          </a:xfr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5400" dirty="0" smtClean="0"/>
              <a:t>Історія створення</a:t>
            </a:r>
            <a:endParaRPr lang="uk-UA" sz="5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4294967295"/>
          </p:nvPr>
        </p:nvSpPr>
        <p:spPr>
          <a:xfrm>
            <a:off x="228600" y="1726811"/>
            <a:ext cx="2286000" cy="4343400"/>
          </a:xfrm>
        </p:spPr>
        <p:txBody>
          <a:bodyPr>
            <a:normAutofit fontScale="92500"/>
          </a:bodyPr>
          <a:lstStyle/>
          <a:p>
            <a:r>
              <a:rPr lang="uk-UA" dirty="0" smtClean="0"/>
              <a:t>Перша адреса сайту – </a:t>
            </a:r>
            <a:r>
              <a:rPr lang="en-US" dirty="0" smtClean="0"/>
              <a:t>mambo.zzz.com.ua/shop.html</a:t>
            </a:r>
          </a:p>
          <a:p>
            <a:r>
              <a:rPr lang="uk-UA" dirty="0" smtClean="0"/>
              <a:t>Нова</a:t>
            </a:r>
            <a:r>
              <a:rPr lang="uk-UA" dirty="0" smtClean="0"/>
              <a:t> </a:t>
            </a:r>
            <a:r>
              <a:rPr lang="uk-UA" dirty="0" smtClean="0"/>
              <a:t>адреса – </a:t>
            </a:r>
            <a:r>
              <a:rPr lang="en-US" dirty="0" smtClean="0"/>
              <a:t>shop.mambo.zzz.com.ua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2575982" y="1600200"/>
            <a:ext cx="6553200" cy="3352800"/>
          </a:xfrm>
        </p:spPr>
        <p:txBody>
          <a:bodyPr/>
          <a:lstStyle/>
          <a:p>
            <a:r>
              <a:rPr lang="uk-UA" dirty="0" smtClean="0"/>
              <a:t>Перша версія магазину </a:t>
            </a:r>
            <a:r>
              <a:rPr lang="uk-UA" dirty="0" smtClean="0"/>
              <a:t>з</a:t>
            </a:r>
            <a:r>
              <a:rPr lang="en-US" dirty="0" smtClean="0"/>
              <a:t>’</a:t>
            </a:r>
            <a:r>
              <a:rPr lang="uk-UA" dirty="0" smtClean="0"/>
              <a:t>явилася </a:t>
            </a:r>
            <a:r>
              <a:rPr lang="uk-UA" dirty="0" smtClean="0"/>
              <a:t>в 2015 році. Вона представляла список продуктів, ціну і посилання для купівлі. Протягом року дизайн </a:t>
            </a:r>
            <a:r>
              <a:rPr lang="uk-UA" dirty="0"/>
              <a:t>оновлювався, </a:t>
            </a:r>
            <a:r>
              <a:rPr lang="uk-UA" dirty="0" smtClean="0"/>
              <a:t>дороблювався а сам сайт перейшов на персональний </a:t>
            </a:r>
            <a:r>
              <a:rPr lang="uk-UA" dirty="0" smtClean="0"/>
              <a:t>домен.</a:t>
            </a:r>
            <a:endParaRPr lang="uk-UA" dirty="0"/>
          </a:p>
        </p:txBody>
      </p:sp>
      <p:pic>
        <p:nvPicPr>
          <p:cNvPr id="1026" name="Picture 2" descr="G:\Downloads\f511c8a656009efead5e6989660f23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982537"/>
            <a:ext cx="5761567" cy="85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344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0"/>
            <a:ext cx="10706207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76200"/>
            <a:ext cx="10706208" cy="6781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1" y="63260"/>
            <a:ext cx="10477609" cy="67947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228600"/>
            <a:ext cx="10706207" cy="6629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8625"/>
            <a:ext cx="10706208" cy="6849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533400"/>
            <a:ext cx="10706206" cy="63038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006" y="533399"/>
            <a:ext cx="10843405" cy="63038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942" y="-228601"/>
            <a:ext cx="11252741" cy="70658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1" y="609600"/>
            <a:ext cx="10782409" cy="62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16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4294967295"/>
          </p:nvPr>
        </p:nvSpPr>
        <p:spPr>
          <a:xfrm>
            <a:off x="533400" y="1371600"/>
            <a:ext cx="7315200" cy="3962400"/>
          </a:xfrm>
        </p:spPr>
        <p:txBody>
          <a:bodyPr>
            <a:noAutofit/>
          </a:bodyPr>
          <a:lstStyle/>
          <a:p>
            <a:r>
              <a:rPr lang="uk-UA" sz="3600" dirty="0" smtClean="0">
                <a:solidFill>
                  <a:schemeClr val="bg1"/>
                </a:solidFill>
              </a:rPr>
              <a:t>Приставка </a:t>
            </a:r>
            <a:r>
              <a:rPr lang="en-US" sz="3600" dirty="0" smtClean="0">
                <a:solidFill>
                  <a:schemeClr val="bg1"/>
                </a:solidFill>
              </a:rPr>
              <a:t>“MAMBO” </a:t>
            </a:r>
            <a:r>
              <a:rPr lang="uk-UA" sz="3600" dirty="0" smtClean="0">
                <a:solidFill>
                  <a:schemeClr val="bg1"/>
                </a:solidFill>
              </a:rPr>
              <a:t>є моїм псевдонімом, який я дуже часто використовую. </a:t>
            </a:r>
            <a:r>
              <a:rPr lang="uk-UA" sz="3600" dirty="0" smtClean="0">
                <a:solidFill>
                  <a:schemeClr val="bg1"/>
                </a:solidFill>
              </a:rPr>
              <a:t>Частина  </a:t>
            </a:r>
            <a:r>
              <a:rPr lang="en-US" sz="3600" dirty="0" smtClean="0">
                <a:solidFill>
                  <a:schemeClr val="bg1"/>
                </a:solidFill>
              </a:rPr>
              <a:t>“SHOP” </a:t>
            </a:r>
            <a:r>
              <a:rPr lang="uk-UA" sz="3600" dirty="0" smtClean="0">
                <a:solidFill>
                  <a:schemeClr val="bg1"/>
                </a:solidFill>
              </a:rPr>
              <a:t>характеризує </a:t>
            </a:r>
            <a:r>
              <a:rPr lang="uk-UA" sz="3600" dirty="0" smtClean="0">
                <a:solidFill>
                  <a:schemeClr val="bg1"/>
                </a:solidFill>
              </a:rPr>
              <a:t>цей сайт як інтернет магазин. </a:t>
            </a:r>
            <a:r>
              <a:rPr lang="uk-UA" sz="3600" dirty="0" smtClean="0">
                <a:solidFill>
                  <a:schemeClr val="bg1"/>
                </a:solidFill>
              </a:rPr>
              <a:t>Але він </a:t>
            </a:r>
            <a:r>
              <a:rPr lang="uk-UA" sz="3600" dirty="0" smtClean="0">
                <a:solidFill>
                  <a:schemeClr val="bg1"/>
                </a:solidFill>
              </a:rPr>
              <a:t>міг називатися </a:t>
            </a:r>
            <a:r>
              <a:rPr lang="en-US" sz="3600" dirty="0" smtClean="0">
                <a:solidFill>
                  <a:schemeClr val="bg1"/>
                </a:solidFill>
              </a:rPr>
              <a:t>shop mambo, game shop </a:t>
            </a:r>
            <a:r>
              <a:rPr lang="uk-UA" sz="3600" dirty="0" smtClean="0">
                <a:solidFill>
                  <a:schemeClr val="bg1"/>
                </a:solidFill>
              </a:rPr>
              <a:t>або </a:t>
            </a:r>
            <a:r>
              <a:rPr lang="en-US" sz="3600" dirty="0" smtClean="0">
                <a:solidFill>
                  <a:schemeClr val="bg1"/>
                </a:solidFill>
              </a:rPr>
              <a:t>m-shop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57200" y="67733"/>
            <a:ext cx="7620000" cy="990600"/>
          </a:xfrm>
        </p:spPr>
        <p:txBody>
          <a:bodyPr>
            <a:noAutofit/>
          </a:bodyPr>
          <a:lstStyle/>
          <a:p>
            <a:r>
              <a:rPr lang="uk-UA" sz="4800" dirty="0" smtClean="0"/>
              <a:t>Чому саме </a:t>
            </a:r>
            <a:r>
              <a:rPr lang="en-US" sz="4800" dirty="0" smtClean="0"/>
              <a:t>MAMBO SHOP</a:t>
            </a:r>
            <a:r>
              <a:rPr lang="en-US" sz="4800" dirty="0"/>
              <a:t>?</a:t>
            </a:r>
            <a:endParaRPr lang="uk-UA" sz="4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603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/>
          <a:lstStyle/>
          <a:p>
            <a:r>
              <a:rPr lang="uk-UA" dirty="0" smtClean="0"/>
              <a:t>Технічні аспекти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uk-UA" dirty="0" smtClean="0"/>
              <a:t>Сервера </a:t>
            </a:r>
            <a:r>
              <a:rPr lang="en-US" dirty="0" smtClean="0"/>
              <a:t>zzz.com.ua </a:t>
            </a:r>
            <a:r>
              <a:rPr lang="uk-UA" dirty="0" smtClean="0"/>
              <a:t>знаходяться у Вінниці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uk-UA" dirty="0" smtClean="0"/>
              <a:t>При розробці сайту використовувалися</a:t>
            </a:r>
            <a:r>
              <a:rPr lang="en-US" dirty="0" smtClean="0"/>
              <a:t> html, </a:t>
            </a:r>
            <a:r>
              <a:rPr lang="en-US" dirty="0" err="1" smtClean="0"/>
              <a:t>css</a:t>
            </a:r>
            <a:r>
              <a:rPr lang="uk-UA" dirty="0" smtClean="0"/>
              <a:t>, </a:t>
            </a:r>
            <a:r>
              <a:rPr lang="en-US" dirty="0" err="1" smtClean="0"/>
              <a:t>php</a:t>
            </a:r>
            <a:r>
              <a:rPr lang="uk-UA" dirty="0" smtClean="0"/>
              <a:t> та </a:t>
            </a:r>
            <a:r>
              <a:rPr lang="en-US" dirty="0" smtClean="0"/>
              <a:t>JavaScript.</a:t>
            </a:r>
            <a:endParaRPr lang="uk-UA" dirty="0" smtClean="0"/>
          </a:p>
          <a:p>
            <a:r>
              <a:rPr lang="uk-UA" dirty="0" smtClean="0"/>
              <a:t>Магазин створений за допомогою </a:t>
            </a:r>
            <a:r>
              <a:rPr lang="en-US" dirty="0" smtClean="0"/>
              <a:t>Notepad++ </a:t>
            </a:r>
            <a:r>
              <a:rPr lang="uk-UA" dirty="0" smtClean="0"/>
              <a:t>і</a:t>
            </a:r>
            <a:r>
              <a:rPr lang="en-US" dirty="0" smtClean="0"/>
              <a:t> </a:t>
            </a:r>
            <a:r>
              <a:rPr lang="en-US" dirty="0" err="1" smtClean="0"/>
              <a:t>FileZilla</a:t>
            </a:r>
            <a:endParaRPr lang="en-US" dirty="0" smtClean="0"/>
          </a:p>
          <a:p>
            <a:r>
              <a:rPr lang="uk-UA" dirty="0" smtClean="0"/>
              <a:t>Сайт тримається на Українському </a:t>
            </a:r>
            <a:r>
              <a:rPr lang="uk-UA" dirty="0" err="1" smtClean="0"/>
              <a:t>хостингу</a:t>
            </a:r>
            <a:r>
              <a:rPr lang="uk-UA" dirty="0" smtClean="0"/>
              <a:t> </a:t>
            </a:r>
            <a:r>
              <a:rPr lang="en-US" dirty="0" smtClean="0"/>
              <a:t>zzz.com.ua. </a:t>
            </a:r>
            <a:r>
              <a:rPr lang="uk-UA" dirty="0" smtClean="0"/>
              <a:t>Саме він видав безкоштовний домен для магазину.</a:t>
            </a:r>
            <a:endParaRPr lang="uk-UA" dirty="0"/>
          </a:p>
        </p:txBody>
      </p:sp>
      <p:pic>
        <p:nvPicPr>
          <p:cNvPr id="2050" name="Picture 2" descr="G:\Downloads\5804e3bd9d6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99" y="5650412"/>
            <a:ext cx="1314451" cy="9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76200" y="-76200"/>
            <a:ext cx="9372600" cy="701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78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build="p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43467" y="0"/>
            <a:ext cx="8153400" cy="990600"/>
          </a:xfrm>
        </p:spPr>
        <p:txBody>
          <a:bodyPr>
            <a:noAutofit/>
          </a:bodyPr>
          <a:lstStyle/>
          <a:p>
            <a:r>
              <a:rPr lang="uk-UA" sz="6600" dirty="0" smtClean="0"/>
              <a:t>Плани на майбутнє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35000" y="1752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/>
              <a:t>Найближчим </a:t>
            </a:r>
            <a:r>
              <a:rPr lang="uk-UA" sz="3200" dirty="0" smtClean="0"/>
              <a:t>часом я планую розширити асортимент товарів, зробити дизайн зрозумілішим і сучаснішим та переробити інформаційне меню і категорію відгуків від покупців. Окрім цього, планую перейти на коротший домен</a:t>
            </a:r>
            <a:r>
              <a:rPr lang="en-US" sz="3200" dirty="0" smtClean="0"/>
              <a:t>: </a:t>
            </a:r>
            <a:r>
              <a:rPr lang="en-US" sz="3200" b="1" dirty="0" smtClean="0"/>
              <a:t>shop.mambo.in.ua</a:t>
            </a:r>
            <a:endParaRPr lang="uk-UA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695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43467" y="0"/>
            <a:ext cx="8153400" cy="990600"/>
          </a:xfrm>
          <a:noFill/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6600" dirty="0" smtClean="0">
                <a:solidFill>
                  <a:schemeClr val="bg2"/>
                </a:solidFill>
              </a:rPr>
              <a:t>Аналітика</a:t>
            </a:r>
            <a:endParaRPr lang="uk-UA" sz="6600" dirty="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8867" y="1752599"/>
            <a:ext cx="8153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Використовуючи</a:t>
            </a:r>
            <a:r>
              <a:rPr lang="uk-UA" sz="3200" dirty="0" smtClean="0"/>
              <a:t> </a:t>
            </a:r>
            <a:r>
              <a:rPr lang="en-US" sz="3200" dirty="0" smtClean="0"/>
              <a:t>Google Analytics,</a:t>
            </a:r>
            <a:r>
              <a:rPr lang="uk-UA" sz="3200" dirty="0" smtClean="0"/>
              <a:t> я </a:t>
            </a:r>
            <a:r>
              <a:rPr lang="uk-UA" sz="3200" dirty="0" smtClean="0"/>
              <a:t>дізнався</a:t>
            </a:r>
            <a:r>
              <a:rPr lang="uk-UA" sz="3200" dirty="0" smtClean="0"/>
              <a:t>, </a:t>
            </a:r>
            <a:r>
              <a:rPr lang="uk-UA" sz="3200" dirty="0" smtClean="0"/>
              <a:t>що середній вік відвідувача сайту становить 12 років.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Найпопулярнішим способом оплати є </a:t>
            </a:r>
            <a:r>
              <a:rPr lang="en-US" sz="3200" dirty="0" err="1" smtClean="0"/>
              <a:t>Webmoney</a:t>
            </a:r>
            <a:r>
              <a:rPr lang="en-US" sz="3200" dirty="0" smtClean="0"/>
              <a:t> </a:t>
            </a:r>
            <a:r>
              <a:rPr lang="uk-UA" sz="3200" dirty="0" smtClean="0"/>
              <a:t>через </a:t>
            </a:r>
            <a:r>
              <a:rPr lang="en-US" sz="3200" dirty="0" smtClean="0"/>
              <a:t>WMU </a:t>
            </a:r>
            <a:r>
              <a:rPr lang="uk-UA" sz="3200" dirty="0" smtClean="0"/>
              <a:t>гаманець.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97% покупців з України.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Найпопулярнішим товаром є </a:t>
            </a:r>
            <a:r>
              <a:rPr lang="en-US" sz="3200" dirty="0" err="1" smtClean="0"/>
              <a:t>Minecraft</a:t>
            </a:r>
            <a:endParaRPr lang="uk-UA" sz="32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uk-UA" sz="3200" dirty="0" smtClean="0"/>
              <a:t>Більшість відвідувачів користуються </a:t>
            </a:r>
            <a:r>
              <a:rPr lang="en-US" sz="3200" dirty="0" smtClean="0"/>
              <a:t>Windows 7</a:t>
            </a:r>
            <a:r>
              <a:rPr lang="uk-UA" sz="3200" dirty="0" smtClean="0"/>
              <a:t> та браузером </a:t>
            </a:r>
            <a:r>
              <a:rPr lang="en-US" sz="3200" dirty="0" smtClean="0"/>
              <a:t>Google Chrome</a:t>
            </a:r>
            <a:r>
              <a:rPr lang="uk-UA" sz="3200" dirty="0" smtClean="0"/>
              <a:t>.</a:t>
            </a:r>
            <a:endParaRPr lang="uk-UA" sz="32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66795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13267" y="0"/>
            <a:ext cx="8153400" cy="990600"/>
          </a:xfrm>
        </p:spPr>
        <p:txBody>
          <a:bodyPr>
            <a:noAutofit/>
          </a:bodyPr>
          <a:lstStyle/>
          <a:p>
            <a:r>
              <a:rPr lang="uk-UA" sz="6600" dirty="0" smtClean="0"/>
              <a:t>Розділи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164134"/>
            <a:ext cx="8763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/>
              <a:t>Серед розділів сайту, окрім головної </a:t>
            </a:r>
            <a:r>
              <a:rPr lang="uk-UA" sz="2800" dirty="0" smtClean="0"/>
              <a:t>сторінки, </a:t>
            </a:r>
            <a:r>
              <a:rPr lang="uk-UA" sz="2800" dirty="0" smtClean="0"/>
              <a:t>є </a:t>
            </a:r>
            <a:r>
              <a:rPr lang="uk-UA" sz="2800" dirty="0" smtClean="0"/>
              <a:t>розділи «Гарантії</a:t>
            </a:r>
            <a:r>
              <a:rPr lang="uk-UA" sz="2800" dirty="0" smtClean="0"/>
              <a:t>», </a:t>
            </a:r>
            <a:r>
              <a:rPr lang="uk-UA" sz="2800" dirty="0" smtClean="0"/>
              <a:t>«Відгуки</a:t>
            </a:r>
            <a:r>
              <a:rPr lang="uk-UA" sz="2800" dirty="0" smtClean="0"/>
              <a:t>», </a:t>
            </a:r>
            <a:r>
              <a:rPr lang="uk-UA" sz="2800" dirty="0" smtClean="0"/>
              <a:t>«Контакти</a:t>
            </a:r>
            <a:r>
              <a:rPr lang="uk-UA" sz="2800" dirty="0" smtClean="0"/>
              <a:t>»</a:t>
            </a:r>
            <a:r>
              <a:rPr lang="en-US" sz="2800" dirty="0" smtClean="0"/>
              <a:t>, </a:t>
            </a:r>
            <a:r>
              <a:rPr lang="uk-UA" sz="2800" dirty="0" smtClean="0"/>
              <a:t>розділ </a:t>
            </a:r>
            <a:r>
              <a:rPr lang="uk-UA" sz="2800" dirty="0" smtClean="0"/>
              <a:t>«Відповіді </a:t>
            </a:r>
            <a:r>
              <a:rPr lang="uk-UA" sz="2800" dirty="0" smtClean="0"/>
              <a:t>на </a:t>
            </a:r>
            <a:r>
              <a:rPr lang="uk-UA" sz="2800" dirty="0" smtClean="0"/>
              <a:t>запитання» </a:t>
            </a:r>
            <a:r>
              <a:rPr lang="uk-UA" sz="2800" dirty="0" smtClean="0"/>
              <a:t>та </a:t>
            </a:r>
            <a:r>
              <a:rPr lang="uk-UA" sz="2800" dirty="0" smtClean="0"/>
              <a:t>«Корзина».</a:t>
            </a:r>
            <a:endParaRPr lang="uk-UA" sz="2800" dirty="0" smtClean="0"/>
          </a:p>
          <a:p>
            <a:r>
              <a:rPr lang="uk-UA" sz="2800" dirty="0" smtClean="0"/>
              <a:t>В розділі </a:t>
            </a:r>
            <a:r>
              <a:rPr lang="uk-UA" sz="2800" dirty="0" smtClean="0"/>
              <a:t>«</a:t>
            </a:r>
            <a:r>
              <a:rPr lang="uk-UA" sz="2800" dirty="0"/>
              <a:t>Г</a:t>
            </a:r>
            <a:r>
              <a:rPr lang="uk-UA" sz="2800" dirty="0" smtClean="0"/>
              <a:t>арантії</a:t>
            </a:r>
            <a:r>
              <a:rPr lang="uk-UA" sz="2800" dirty="0" smtClean="0"/>
              <a:t>» користувач впевнюється в надійності магазину.</a:t>
            </a:r>
          </a:p>
          <a:p>
            <a:r>
              <a:rPr lang="uk-UA" sz="2800" dirty="0" smtClean="0"/>
              <a:t>У закладці </a:t>
            </a:r>
            <a:r>
              <a:rPr lang="uk-UA" sz="2800" dirty="0" smtClean="0"/>
              <a:t>«Відгуки</a:t>
            </a:r>
            <a:r>
              <a:rPr lang="uk-UA" sz="2800" dirty="0" smtClean="0"/>
              <a:t>» кожен може </a:t>
            </a:r>
            <a:r>
              <a:rPr lang="uk-UA" sz="2800" dirty="0" smtClean="0"/>
              <a:t>написати </a:t>
            </a:r>
            <a:r>
              <a:rPr lang="uk-UA" sz="2800" dirty="0" smtClean="0"/>
              <a:t>свою думку про </a:t>
            </a:r>
            <a:r>
              <a:rPr lang="uk-UA" sz="2800" dirty="0" smtClean="0"/>
              <a:t>сайт </a:t>
            </a:r>
            <a:r>
              <a:rPr lang="uk-UA" sz="2800" dirty="0" smtClean="0"/>
              <a:t>за допомогою авторизації через </a:t>
            </a:r>
            <a:r>
              <a:rPr lang="en-US" sz="2800" dirty="0" smtClean="0"/>
              <a:t>Email </a:t>
            </a:r>
            <a:r>
              <a:rPr lang="uk-UA" sz="2800" dirty="0" smtClean="0"/>
              <a:t>або </a:t>
            </a:r>
            <a:r>
              <a:rPr lang="en-US" sz="2800" dirty="0" smtClean="0"/>
              <a:t>VK</a:t>
            </a:r>
            <a:endParaRPr lang="uk-UA" sz="2800" dirty="0" smtClean="0"/>
          </a:p>
          <a:p>
            <a:r>
              <a:rPr lang="uk-UA" sz="2800" dirty="0"/>
              <a:t>У</a:t>
            </a:r>
            <a:r>
              <a:rPr lang="uk-UA" sz="2800" dirty="0" smtClean="0"/>
              <a:t> </a:t>
            </a:r>
            <a:r>
              <a:rPr lang="uk-UA" sz="2800" dirty="0" smtClean="0"/>
              <a:t>«Контактах</a:t>
            </a:r>
            <a:r>
              <a:rPr lang="uk-UA" sz="2800" dirty="0" smtClean="0"/>
              <a:t>» є всі </a:t>
            </a:r>
            <a:r>
              <a:rPr lang="uk-UA" sz="2800" dirty="0" smtClean="0"/>
              <a:t>посилання, що </a:t>
            </a:r>
            <a:r>
              <a:rPr lang="uk-UA" sz="2800" dirty="0" smtClean="0"/>
              <a:t>можуть пригодитися </a:t>
            </a:r>
            <a:r>
              <a:rPr lang="uk-UA" sz="2800" dirty="0" smtClean="0"/>
              <a:t>користувачу, наприклад, </a:t>
            </a:r>
            <a:r>
              <a:rPr lang="en-US" sz="2800" dirty="0" smtClean="0"/>
              <a:t>VK, Facebook, Twitter </a:t>
            </a:r>
            <a:r>
              <a:rPr lang="uk-UA" sz="2800" dirty="0" smtClean="0"/>
              <a:t>та </a:t>
            </a:r>
            <a:r>
              <a:rPr lang="en-US" sz="2800" dirty="0" smtClean="0"/>
              <a:t>YouTube</a:t>
            </a:r>
            <a:r>
              <a:rPr lang="uk-UA" sz="2800" dirty="0" smtClean="0"/>
              <a:t>.</a:t>
            </a:r>
          </a:p>
          <a:p>
            <a:r>
              <a:rPr lang="uk-UA" sz="2800" dirty="0" smtClean="0"/>
              <a:t>Розділ</a:t>
            </a:r>
            <a:r>
              <a:rPr lang="en-US" sz="2800" dirty="0" smtClean="0"/>
              <a:t> </a:t>
            </a:r>
            <a:r>
              <a:rPr lang="uk-UA" sz="2800" dirty="0" smtClean="0"/>
              <a:t>з відповідями на запитання реалізований за допомогою </a:t>
            </a:r>
            <a:r>
              <a:rPr lang="en-US" sz="2800" dirty="0" err="1" smtClean="0"/>
              <a:t>css</a:t>
            </a:r>
            <a:r>
              <a:rPr lang="uk-UA" sz="2800" dirty="0" smtClean="0"/>
              <a:t>. Відповідь </a:t>
            </a:r>
            <a:r>
              <a:rPr lang="uk-UA" sz="2800" dirty="0" smtClean="0"/>
              <a:t>висвітлюється при </a:t>
            </a:r>
            <a:r>
              <a:rPr lang="uk-UA" sz="2800" dirty="0" smtClean="0"/>
              <a:t>натисканні на питання.</a:t>
            </a:r>
            <a:endParaRPr lang="uk-UA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7691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Другая 2">
      <a:dk1>
        <a:srgbClr val="FFFFFF"/>
      </a:dk1>
      <a:lt1>
        <a:sysClr val="window" lastClr="FFFFFF"/>
      </a:lt1>
      <a:dk2>
        <a:srgbClr val="92D050"/>
      </a:dk2>
      <a:lt2>
        <a:srgbClr val="00B0F0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265</TotalTime>
  <Words>427</Words>
  <Application>Microsoft Office PowerPoint</Application>
  <PresentationFormat>On-screen Show (4:3)</PresentationFormat>
  <Paragraphs>40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Tw Cen MT</vt:lpstr>
      <vt:lpstr>Wingdings</vt:lpstr>
      <vt:lpstr>Wingdings 2</vt:lpstr>
      <vt:lpstr>Обычная</vt:lpstr>
      <vt:lpstr>MAMBO SHOP SHOP.MAMBO.ZZZ.COM.UA</vt:lpstr>
      <vt:lpstr>Спершу була ідея…</vt:lpstr>
      <vt:lpstr>Історія створення</vt:lpstr>
      <vt:lpstr>PowerPoint Presentation</vt:lpstr>
      <vt:lpstr>Чому саме MAMBO SHOP?</vt:lpstr>
      <vt:lpstr>Технічні аспекти</vt:lpstr>
      <vt:lpstr>Плани на майбутнє</vt:lpstr>
      <vt:lpstr>Аналітика</vt:lpstr>
      <vt:lpstr>Розділи</vt:lpstr>
      <vt:lpstr>В чому унікальність проекту?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MAMBO SHOP SHOP.MAMBO.ZZZ.COM.UA</dc:title>
  <dc:creator>MAMBO</dc:creator>
  <cp:lastModifiedBy>MAMBO</cp:lastModifiedBy>
  <cp:revision>17</cp:revision>
  <dcterms:created xsi:type="dcterms:W3CDTF">2017-02-26T11:19:02Z</dcterms:created>
  <dcterms:modified xsi:type="dcterms:W3CDTF">2017-03-04T10:35:55Z</dcterms:modified>
</cp:coreProperties>
</file>